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iv Kaushal" userId="813b3be23a3cad77" providerId="LiveId" clId="{0DD5CD28-03C2-4EAC-8886-290348CC248E}"/>
    <pc:docChg chg="custSel modSld">
      <pc:chgData name="Rajiv Kaushal" userId="813b3be23a3cad77" providerId="LiveId" clId="{0DD5CD28-03C2-4EAC-8886-290348CC248E}" dt="2024-02-24T16:11:09.568" v="45" actId="20577"/>
      <pc:docMkLst>
        <pc:docMk/>
      </pc:docMkLst>
      <pc:sldChg chg="modSp mod">
        <pc:chgData name="Rajiv Kaushal" userId="813b3be23a3cad77" providerId="LiveId" clId="{0DD5CD28-03C2-4EAC-8886-290348CC248E}" dt="2024-02-24T16:11:09.568" v="45" actId="20577"/>
        <pc:sldMkLst>
          <pc:docMk/>
          <pc:sldMk cId="3786027191" sldId="258"/>
        </pc:sldMkLst>
        <pc:spChg chg="mod">
          <ac:chgData name="Rajiv Kaushal" userId="813b3be23a3cad77" providerId="LiveId" clId="{0DD5CD28-03C2-4EAC-8886-290348CC248E}" dt="2024-02-24T16:11:09.568" v="45" actId="20577"/>
          <ac:spMkLst>
            <pc:docMk/>
            <pc:sldMk cId="3786027191" sldId="258"/>
            <ac:spMk id="205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1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5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0F69-0BBF-4C45-84DB-B42991E2388F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50E0-324B-4F3F-93DC-6DFB9C1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1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2508250" y="502920"/>
            <a:ext cx="9483090" cy="57543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IN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Rajiv Kaushal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and Pathologist,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 Memorial Centre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received his medical degree from Grant Medical College, Mumbai </a:t>
            </a:r>
          </a:p>
          <a:p>
            <a:pPr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his residency training in pathology at TMH, Mumbai &amp; PGIMER, Chandigarh and joined TMH as faculty in 2012</a:t>
            </a:r>
          </a:p>
          <a:p>
            <a:pPr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interests: Thoracic, Gastrointestinal Oncopathology, Molecular pathology and Digital pathology </a:t>
            </a:r>
          </a:p>
          <a:p>
            <a:pPr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a recipient of the Terry Fox Research Grant(Canada</a:t>
            </a:r>
            <a:r>
              <a:rPr lang="en-US" sz="24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&amp; Geraldine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Zeiler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fellowship from Mayo Clinics </a:t>
            </a:r>
          </a:p>
          <a:p>
            <a:pPr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many publications in national and international journals to his credit.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en-IN" alt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2165668"/>
            <a:ext cx="238125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02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Rajiv Kaushal</cp:lastModifiedBy>
  <cp:revision>2</cp:revision>
  <dcterms:created xsi:type="dcterms:W3CDTF">2021-11-09T09:35:32Z</dcterms:created>
  <dcterms:modified xsi:type="dcterms:W3CDTF">2024-02-24T16:11:11Z</dcterms:modified>
</cp:coreProperties>
</file>